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CCFF99"/>
    <a:srgbClr val="99FF66"/>
    <a:srgbClr val="66FF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8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92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D64F4D74-4B98-4ED3-AE64-1405C105EB2A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9FEFBCB-F05D-4018-A52A-38B9EED5D27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881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28E0-33F4-4113-B73D-EE9500EAE857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706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706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BADDE-384E-4DE7-9751-866B5D952C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602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8229600" cy="47926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FD8D-3C0F-4FE8-BE66-16A19D146F76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EC70-463A-490F-9DEA-58C090536B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021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57300"/>
            <a:ext cx="2057400" cy="48688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257300"/>
            <a:ext cx="6019800" cy="48688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187CD-7165-49B0-BA76-8698CDD5E230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52775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8177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1F65-3384-47FC-9DF9-A0BA75D26C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8006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7926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29CE8-243E-4713-B903-251914EE7750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DEE5-CE69-4540-AF8C-E5D59BFA9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4829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5F53D-7898-4BF5-B4DA-ADC1604EB75D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343E-47A4-425D-92D5-409AB0440F0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304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4038600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8948-8A1D-4B0D-9BB7-B890DACD8561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76B0-5C06-4E94-9FF8-08870D93E9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58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895475"/>
            <a:ext cx="4040188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258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895475"/>
            <a:ext cx="4041775" cy="4230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141BE-FD2B-40DB-AD5A-592CE6F880B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5BFC5-5ED1-4AA1-836F-E348010145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6483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9E9-552E-4CD3-B8E6-5AF688FD56C5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C1135-8B1B-42DC-AB9A-51D118C6F0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7178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BD79C-3AF0-4C06-9289-E38C50B315C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5BFE-B6EB-4720-95C4-9D8559437B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285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36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1257300"/>
            <a:ext cx="5111750" cy="4868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2428876"/>
            <a:ext cx="3008313" cy="36972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7E18-CA46-4251-AE1B-E695699AA97F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E1FF2-A114-4280-9623-AA9383F4E68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86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1257299"/>
            <a:ext cx="5486400" cy="34702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962025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902DF-EF7D-4B59-8E97-8BE249847A36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801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F0C4-CA60-4EB0-89E5-97878A546A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66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46038"/>
            <a:ext cx="82296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57300"/>
            <a:ext cx="8229600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77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0ECD6B6-E67C-4E60-980F-1019ABCEF094}" type="datetimeFigureOut">
              <a:rPr lang="ja-JP" altLang="en-US"/>
              <a:pPr>
                <a:defRPr/>
              </a:pPr>
              <a:t>2012/8/19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505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8609F69-BFE5-48DB-BA96-6F213FDE7E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bg1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一般エントリー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3368" y="3719421"/>
            <a:ext cx="8681557" cy="27099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lnSpc>
                <a:spcPts val="1100"/>
              </a:lnSpc>
            </a:pPr>
            <a:r>
              <a:rPr lang="en-US" altLang="ja-JP" sz="1150" dirty="0" smtClean="0"/>
              <a:t>1. </a:t>
            </a:r>
            <a:r>
              <a:rPr lang="ja-JP" altLang="en-US" sz="1150" dirty="0" smtClean="0"/>
              <a:t>概要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Kasumi</a:t>
            </a:r>
            <a:r>
              <a:rPr lang="ja-JP" altLang="en-US" sz="1150" dirty="0" smtClean="0"/>
              <a:t>は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囲碁の思考プログラムです</a:t>
            </a:r>
            <a:r>
              <a:rPr lang="en-US" altLang="ja-JP" sz="1150" dirty="0" smtClean="0"/>
              <a:t>. 2008</a:t>
            </a:r>
            <a:r>
              <a:rPr lang="ja-JP" altLang="en-US" sz="1150" dirty="0" smtClean="0"/>
              <a:t>年より開発開始しました</a:t>
            </a:r>
            <a:r>
              <a:rPr lang="en-US" altLang="ja-JP" sz="1150" dirty="0" smtClean="0"/>
              <a:t>. </a:t>
            </a:r>
            <a:r>
              <a:rPr lang="ja-JP" altLang="en-US" sz="1150" dirty="0" smtClean="0"/>
              <a:t>言語は</a:t>
            </a:r>
            <a:r>
              <a:rPr lang="en-US" altLang="ja-JP" sz="1150" dirty="0" smtClean="0"/>
              <a:t>C</a:t>
            </a:r>
            <a:r>
              <a:rPr lang="ja-JP" altLang="en-US" sz="1150" dirty="0" err="1" smtClean="0"/>
              <a:t>です</a:t>
            </a:r>
            <a:r>
              <a:rPr lang="en-US" altLang="ja-JP" sz="1150" dirty="0" smtClean="0"/>
              <a:t>. GUI</a:t>
            </a:r>
            <a:r>
              <a:rPr lang="ja-JP" altLang="en-US" sz="1150" dirty="0" smtClean="0"/>
              <a:t>は持たず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通信プロトコル</a:t>
            </a:r>
            <a:r>
              <a:rPr lang="en-US" altLang="ja-JP" sz="1150" dirty="0" smtClean="0"/>
              <a:t>GTP</a:t>
            </a:r>
            <a:r>
              <a:rPr lang="ja-JP" altLang="en-US" sz="1150" dirty="0" smtClean="0"/>
              <a:t>によりプレイを行います</a:t>
            </a:r>
            <a:r>
              <a:rPr lang="en-US" altLang="ja-JP" sz="1150" dirty="0" smtClean="0"/>
              <a:t>.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名前の由来は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和の心を持つ女の子</a:t>
            </a:r>
            <a:r>
              <a:rPr lang="en-US" altLang="ja-JP" sz="1150" dirty="0" smtClean="0"/>
              <a:t>. </a:t>
            </a:r>
            <a:r>
              <a:rPr lang="ja-JP" altLang="en-US" sz="1150" dirty="0" smtClean="0"/>
              <a:t>花の「かすみ草」から取りました</a:t>
            </a:r>
            <a:r>
              <a:rPr lang="en-US" altLang="ja-JP" sz="1150" dirty="0" smtClean="0"/>
              <a:t>.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2. </a:t>
            </a:r>
            <a:r>
              <a:rPr lang="ja-JP" altLang="en-US" sz="1150" dirty="0" smtClean="0"/>
              <a:t>主なアルゴリズム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モンテカルロ木探索（乱数を含むシミュレーションを多く行い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各点に評価値を</a:t>
            </a:r>
            <a:r>
              <a:rPr lang="ja-JP" altLang="en-US" sz="1150" dirty="0" smtClean="0"/>
              <a:t>つけて</a:t>
            </a:r>
            <a:r>
              <a:rPr lang="ja-JP" altLang="en-US" sz="1150" dirty="0" smtClean="0"/>
              <a:t>いく手法）をベースとし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以下のような手法を取り入れています</a:t>
            </a:r>
            <a:r>
              <a:rPr lang="en-US" altLang="ja-JP" sz="1150" dirty="0" smtClean="0"/>
              <a:t>.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・</a:t>
            </a:r>
            <a:r>
              <a:rPr lang="en-US" altLang="ja-JP" sz="1150" dirty="0" smtClean="0"/>
              <a:t>UCT (Upper Confidence Bounds applied to Trees)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良さそうな手により多くのシミュレーションを割り当てる </a:t>
            </a:r>
            <a:r>
              <a:rPr lang="en-US" altLang="ja-JP" sz="1150" dirty="0" smtClean="0"/>
              <a:t>UCB(Upper </a:t>
            </a:r>
            <a:r>
              <a:rPr lang="en-US" altLang="ja-JP" sz="1150" dirty="0" smtClean="0"/>
              <a:t>Confidence Bounds)</a:t>
            </a:r>
            <a:r>
              <a:rPr lang="ja-JP" altLang="en-US" sz="1150" dirty="0" smtClean="0"/>
              <a:t>を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木構造に拡張したもの</a:t>
            </a:r>
            <a:r>
              <a:rPr lang="en-US" altLang="ja-JP" sz="1150" dirty="0" smtClean="0"/>
              <a:t>.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・盤の特徴によるシミュレーション内のレーティングを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プロの棋譜から学習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8</a:t>
            </a:r>
            <a:r>
              <a:rPr lang="ja-JP" altLang="en-US" sz="1150" dirty="0" smtClean="0"/>
              <a:t>近傍パターン</a:t>
            </a:r>
            <a:r>
              <a:rPr lang="en-US" altLang="ja-JP" sz="1150" dirty="0" smtClean="0"/>
              <a:t>(3x3</a:t>
            </a:r>
            <a:r>
              <a:rPr lang="ja-JP" altLang="en-US" sz="1150" dirty="0" smtClean="0"/>
              <a:t>の正方形</a:t>
            </a:r>
            <a:r>
              <a:rPr lang="en-US" altLang="ja-JP" sz="1150" dirty="0" smtClean="0"/>
              <a:t>)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12</a:t>
            </a:r>
            <a:r>
              <a:rPr lang="ja-JP" altLang="en-US" sz="1150" dirty="0" smtClean="0"/>
              <a:t>近傍パターン</a:t>
            </a:r>
            <a:r>
              <a:rPr lang="en-US" altLang="ja-JP" sz="1150" dirty="0" smtClean="0"/>
              <a:t>(</a:t>
            </a:r>
            <a:r>
              <a:rPr lang="ja-JP" altLang="en-US" sz="1150" dirty="0" smtClean="0"/>
              <a:t>中心からマンハッタン距離</a:t>
            </a:r>
            <a:r>
              <a:rPr lang="en-US" altLang="ja-JP" sz="1150" dirty="0" smtClean="0"/>
              <a:t>2</a:t>
            </a:r>
            <a:r>
              <a:rPr lang="ja-JP" altLang="en-US" sz="1150" dirty="0" smtClean="0"/>
              <a:t>のダイヤモンド型</a:t>
            </a:r>
            <a:r>
              <a:rPr lang="en-US" altLang="ja-JP" sz="1150" dirty="0" smtClean="0"/>
              <a:t>)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</a:t>
            </a:r>
            <a:r>
              <a:rPr lang="ja-JP" altLang="en-US" sz="1150" dirty="0" smtClean="0"/>
              <a:t>盤端からの距離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</a:t>
            </a:r>
            <a:r>
              <a:rPr lang="ja-JP" altLang="en-US" sz="1150" dirty="0" smtClean="0"/>
              <a:t>一手前の着手からの距離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</a:t>
            </a:r>
            <a:r>
              <a:rPr lang="ja-JP" altLang="en-US" sz="1150" dirty="0" smtClean="0"/>
              <a:t>二手前の着手からの距離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</a:t>
            </a:r>
            <a:r>
              <a:rPr lang="ja-JP" altLang="en-US" sz="1150" dirty="0" smtClean="0"/>
              <a:t>戦術的特徴 </a:t>
            </a:r>
            <a:r>
              <a:rPr lang="en-US" altLang="ja-JP" sz="1150" dirty="0" smtClean="0"/>
              <a:t>(</a:t>
            </a:r>
            <a:r>
              <a:rPr lang="ja-JP" altLang="en-US" sz="1150" dirty="0" smtClean="0"/>
              <a:t>アタリ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トリ等</a:t>
            </a:r>
            <a:r>
              <a:rPr lang="en-US" altLang="ja-JP" sz="1150" dirty="0" smtClean="0"/>
              <a:t>)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・探索木の前向き枝刈り </a:t>
            </a:r>
            <a:r>
              <a:rPr lang="en-US" altLang="ja-JP" sz="1150" dirty="0" smtClean="0"/>
              <a:t>(Progressive Widening[3])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・シミュレーション内でのシーケンシャルパターンマッチの使用</a:t>
            </a:r>
          </a:p>
          <a:p>
            <a:pPr>
              <a:lnSpc>
                <a:spcPts val="1100"/>
              </a:lnSpc>
            </a:pPr>
            <a:r>
              <a:rPr lang="ja-JP" altLang="en-US" sz="1150" dirty="0" smtClean="0"/>
              <a:t>・序盤での決め打ち</a:t>
            </a:r>
          </a:p>
          <a:p>
            <a:pPr>
              <a:lnSpc>
                <a:spcPts val="1100"/>
              </a:lnSpc>
            </a:pPr>
            <a:r>
              <a:rPr lang="en-US" altLang="ja-JP" sz="1150" dirty="0" smtClean="0"/>
              <a:t>– </a:t>
            </a:r>
            <a:r>
              <a:rPr lang="ja-JP" altLang="en-US" sz="1150" dirty="0" smtClean="0"/>
              <a:t>プロに実践で打たれた形をデータベースに登録し</a:t>
            </a:r>
            <a:r>
              <a:rPr lang="en-US" altLang="ja-JP" sz="1150" dirty="0" smtClean="0"/>
              <a:t>, </a:t>
            </a:r>
            <a:r>
              <a:rPr lang="ja-JP" altLang="en-US" sz="1150" dirty="0" smtClean="0"/>
              <a:t>その通りに打つ（今</a:t>
            </a:r>
            <a:r>
              <a:rPr lang="ja-JP" altLang="en-US" sz="1150" dirty="0" smtClean="0"/>
              <a:t>大会で</a:t>
            </a:r>
            <a:r>
              <a:rPr lang="ja-JP" altLang="en-US" sz="1150" dirty="0" smtClean="0"/>
              <a:t>は不使用）</a:t>
            </a:r>
            <a:endParaRPr kumimoji="1" lang="ja-JP" altLang="en-US" sz="1150" dirty="0"/>
          </a:p>
        </p:txBody>
      </p:sp>
      <p:sp>
        <p:nvSpPr>
          <p:cNvPr id="5" name="正方形/長方形 4"/>
          <p:cNvSpPr/>
          <p:nvPr/>
        </p:nvSpPr>
        <p:spPr>
          <a:xfrm>
            <a:off x="2168894" y="2120472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Kasumi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366" y="3196202"/>
            <a:ext cx="52854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特徴とアルゴリズムの簡単な説明</a:t>
            </a:r>
            <a:endParaRPr lang="ja-JP" alt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3367" y="1043285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制作：</a:t>
            </a:r>
            <a:endParaRPr lang="ja-JP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3366" y="2120472"/>
            <a:ext cx="1925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名前：</a:t>
            </a:r>
            <a:endParaRPr lang="en-US" altLang="ja-JP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146009" y="1043285"/>
            <a:ext cx="67655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真鍋 和子</a:t>
            </a:r>
            <a:endParaRPr lang="ja-JP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47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259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デザインの設定</vt:lpstr>
      <vt:lpstr>一般エントリー</vt:lpstr>
    </vt:vector>
  </TitlesOfParts>
  <Company>日経BP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CEDEC事務局</dc:creator>
  <cp:lastModifiedBy>kobayashi</cp:lastModifiedBy>
  <cp:revision>61</cp:revision>
  <dcterms:created xsi:type="dcterms:W3CDTF">2009-06-29T02:54:40Z</dcterms:created>
  <dcterms:modified xsi:type="dcterms:W3CDTF">2012-08-19T05:01:28Z</dcterms:modified>
</cp:coreProperties>
</file>